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1" r:id="rId6"/>
    <p:sldId id="257" r:id="rId7"/>
    <p:sldId id="261" r:id="rId8"/>
    <p:sldId id="267" r:id="rId9"/>
    <p:sldId id="263" r:id="rId10"/>
    <p:sldId id="266" r:id="rId11"/>
    <p:sldId id="268" r:id="rId12"/>
    <p:sldId id="269" r:id="rId13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6D801-8DE4-470C-84D3-BE973EEC5CDB}" v="4" dt="2020-11-13T07:53:06.920"/>
    <p1510:client id="{FD3CD2FA-BC78-4AA9-AF03-EFEB9F8FBE18}" v="18" dt="2020-11-12T14:23:2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Fourneau | GoodPlanet Belgium" userId="9126fa31-f1fb-47d4-8a3e-e65bc5062992" providerId="ADAL" clId="{FD3CD2FA-BC78-4AA9-AF03-EFEB9F8FBE18}"/>
    <pc:docChg chg="undo custSel addSld modSld">
      <pc:chgData name="Benoit Fourneau | GoodPlanet Belgium" userId="9126fa31-f1fb-47d4-8a3e-e65bc5062992" providerId="ADAL" clId="{FD3CD2FA-BC78-4AA9-AF03-EFEB9F8FBE18}" dt="2020-11-12T14:31:05.968" v="2237" actId="20577"/>
      <pc:docMkLst>
        <pc:docMk/>
      </pc:docMkLst>
      <pc:sldChg chg="modSp">
        <pc:chgData name="Benoit Fourneau | GoodPlanet Belgium" userId="9126fa31-f1fb-47d4-8a3e-e65bc5062992" providerId="ADAL" clId="{FD3CD2FA-BC78-4AA9-AF03-EFEB9F8FBE18}" dt="2020-11-12T13:03:24.353" v="184" actId="1076"/>
        <pc:sldMkLst>
          <pc:docMk/>
          <pc:sldMk cId="3274413436" sldId="256"/>
        </pc:sldMkLst>
        <pc:spChg chg="mod">
          <ac:chgData name="Benoit Fourneau | GoodPlanet Belgium" userId="9126fa31-f1fb-47d4-8a3e-e65bc5062992" providerId="ADAL" clId="{FD3CD2FA-BC78-4AA9-AF03-EFEB9F8FBE18}" dt="2020-11-12T13:03:24.353" v="184" actId="1076"/>
          <ac:spMkLst>
            <pc:docMk/>
            <pc:sldMk cId="3274413436" sldId="256"/>
            <ac:spMk id="8" creationId="{4795E0C7-4267-455A-A4B5-8E263A598110}"/>
          </ac:spMkLst>
        </pc:spChg>
      </pc:sldChg>
      <pc:sldChg chg="modSp">
        <pc:chgData name="Benoit Fourneau | GoodPlanet Belgium" userId="9126fa31-f1fb-47d4-8a3e-e65bc5062992" providerId="ADAL" clId="{FD3CD2FA-BC78-4AA9-AF03-EFEB9F8FBE18}" dt="2020-11-12T14:18:56.701" v="1880" actId="27636"/>
        <pc:sldMkLst>
          <pc:docMk/>
          <pc:sldMk cId="3099914035" sldId="257"/>
        </pc:sldMkLst>
        <pc:spChg chg="mod">
          <ac:chgData name="Benoit Fourneau | GoodPlanet Belgium" userId="9126fa31-f1fb-47d4-8a3e-e65bc5062992" providerId="ADAL" clId="{FD3CD2FA-BC78-4AA9-AF03-EFEB9F8FBE18}" dt="2020-11-12T14:18:56.701" v="1880" actId="27636"/>
          <ac:spMkLst>
            <pc:docMk/>
            <pc:sldMk cId="3099914035" sldId="257"/>
            <ac:spMk id="6" creationId="{06A210ED-6794-4FBB-891E-304A17CABB56}"/>
          </ac:spMkLst>
        </pc:spChg>
        <pc:picChg chg="mod">
          <ac:chgData name="Benoit Fourneau | GoodPlanet Belgium" userId="9126fa31-f1fb-47d4-8a3e-e65bc5062992" providerId="ADAL" clId="{FD3CD2FA-BC78-4AA9-AF03-EFEB9F8FBE18}" dt="2020-11-12T13:04:24.625" v="185" actId="1076"/>
          <ac:picMkLst>
            <pc:docMk/>
            <pc:sldMk cId="3099914035" sldId="257"/>
            <ac:picMk id="12" creationId="{66F67819-6958-4D3F-A07D-F6C2C8633C69}"/>
          </ac:picMkLst>
        </pc:picChg>
      </pc:sldChg>
      <pc:sldChg chg="addSp delSp modSp">
        <pc:chgData name="Benoit Fourneau | GoodPlanet Belgium" userId="9126fa31-f1fb-47d4-8a3e-e65bc5062992" providerId="ADAL" clId="{FD3CD2FA-BC78-4AA9-AF03-EFEB9F8FBE18}" dt="2020-11-12T14:24:12.046" v="2138" actId="20577"/>
        <pc:sldMkLst>
          <pc:docMk/>
          <pc:sldMk cId="2484406063" sldId="261"/>
        </pc:sldMkLst>
        <pc:spChg chg="add mod">
          <ac:chgData name="Benoit Fourneau | GoodPlanet Belgium" userId="9126fa31-f1fb-47d4-8a3e-e65bc5062992" providerId="ADAL" clId="{FD3CD2FA-BC78-4AA9-AF03-EFEB9F8FBE18}" dt="2020-11-12T14:23:08.541" v="2030" actId="1076"/>
          <ac:spMkLst>
            <pc:docMk/>
            <pc:sldMk cId="2484406063" sldId="261"/>
            <ac:spMk id="4" creationId="{287BF3A5-FFE7-45A9-A096-D2994A3F82C9}"/>
          </ac:spMkLst>
        </pc:spChg>
        <pc:spChg chg="add mod">
          <ac:chgData name="Benoit Fourneau | GoodPlanet Belgium" userId="9126fa31-f1fb-47d4-8a3e-e65bc5062992" providerId="ADAL" clId="{FD3CD2FA-BC78-4AA9-AF03-EFEB9F8FBE18}" dt="2020-11-12T14:24:12.046" v="2138" actId="20577"/>
          <ac:spMkLst>
            <pc:docMk/>
            <pc:sldMk cId="2484406063" sldId="261"/>
            <ac:spMk id="5" creationId="{EC8769FB-51A6-43FB-82D5-CBB7BB2B98A2}"/>
          </ac:spMkLst>
        </pc:spChg>
        <pc:spChg chg="mod">
          <ac:chgData name="Benoit Fourneau | GoodPlanet Belgium" userId="9126fa31-f1fb-47d4-8a3e-e65bc5062992" providerId="ADAL" clId="{FD3CD2FA-BC78-4AA9-AF03-EFEB9F8FBE18}" dt="2020-11-12T14:20:42.815" v="1896" actId="20577"/>
          <ac:spMkLst>
            <pc:docMk/>
            <pc:sldMk cId="2484406063" sldId="261"/>
            <ac:spMk id="6" creationId="{06A210ED-6794-4FBB-891E-304A17CABB56}"/>
          </ac:spMkLst>
        </pc:spChg>
        <pc:spChg chg="mod">
          <ac:chgData name="Benoit Fourneau | GoodPlanet Belgium" userId="9126fa31-f1fb-47d4-8a3e-e65bc5062992" providerId="ADAL" clId="{FD3CD2FA-BC78-4AA9-AF03-EFEB9F8FBE18}" dt="2020-11-12T14:21:20.562" v="1909" actId="1076"/>
          <ac:spMkLst>
            <pc:docMk/>
            <pc:sldMk cId="2484406063" sldId="261"/>
            <ac:spMk id="13" creationId="{F4B8D17A-CACD-49AC-8E4C-1D866368BF1C}"/>
          </ac:spMkLst>
        </pc:spChg>
        <pc:picChg chg="add mod modCrop">
          <ac:chgData name="Benoit Fourneau | GoodPlanet Belgium" userId="9126fa31-f1fb-47d4-8a3e-e65bc5062992" providerId="ADAL" clId="{FD3CD2FA-BC78-4AA9-AF03-EFEB9F8FBE18}" dt="2020-11-12T14:23:08.541" v="2030" actId="1076"/>
          <ac:picMkLst>
            <pc:docMk/>
            <pc:sldMk cId="2484406063" sldId="261"/>
            <ac:picMk id="3" creationId="{60CDED46-13F8-49BA-8C35-76B139491EE2}"/>
          </ac:picMkLst>
        </pc:picChg>
        <pc:picChg chg="del mod">
          <ac:chgData name="Benoit Fourneau | GoodPlanet Belgium" userId="9126fa31-f1fb-47d4-8a3e-e65bc5062992" providerId="ADAL" clId="{FD3CD2FA-BC78-4AA9-AF03-EFEB9F8FBE18}" dt="2020-11-12T14:21:09.128" v="1904" actId="478"/>
          <ac:picMkLst>
            <pc:docMk/>
            <pc:sldMk cId="2484406063" sldId="261"/>
            <ac:picMk id="9" creationId="{A47AF996-0DD8-4D58-828A-642A8E172B1C}"/>
          </ac:picMkLst>
        </pc:picChg>
        <pc:picChg chg="mod">
          <ac:chgData name="Benoit Fourneau | GoodPlanet Belgium" userId="9126fa31-f1fb-47d4-8a3e-e65bc5062992" providerId="ADAL" clId="{FD3CD2FA-BC78-4AA9-AF03-EFEB9F8FBE18}" dt="2020-11-12T14:21:18.051" v="1908" actId="1076"/>
          <ac:picMkLst>
            <pc:docMk/>
            <pc:sldMk cId="2484406063" sldId="261"/>
            <ac:picMk id="10" creationId="{FACD3CE1-C6D7-46F7-8E00-4581B8A1475D}"/>
          </ac:picMkLst>
        </pc:picChg>
        <pc:picChg chg="mod">
          <ac:chgData name="Benoit Fourneau | GoodPlanet Belgium" userId="9126fa31-f1fb-47d4-8a3e-e65bc5062992" providerId="ADAL" clId="{FD3CD2FA-BC78-4AA9-AF03-EFEB9F8FBE18}" dt="2020-11-12T14:21:14.340" v="1906" actId="1076"/>
          <ac:picMkLst>
            <pc:docMk/>
            <pc:sldMk cId="2484406063" sldId="261"/>
            <ac:picMk id="14" creationId="{E35AA89B-9197-410B-BD41-36D67894EE36}"/>
          </ac:picMkLst>
        </pc:picChg>
      </pc:sldChg>
      <pc:sldChg chg="addSp delSp modSp delAnim modAnim">
        <pc:chgData name="Benoit Fourneau | GoodPlanet Belgium" userId="9126fa31-f1fb-47d4-8a3e-e65bc5062992" providerId="ADAL" clId="{FD3CD2FA-BC78-4AA9-AF03-EFEB9F8FBE18}" dt="2020-11-12T14:31:05.968" v="2237" actId="20577"/>
        <pc:sldMkLst>
          <pc:docMk/>
          <pc:sldMk cId="1280936438" sldId="263"/>
        </pc:sldMkLst>
        <pc:spChg chg="mod">
          <ac:chgData name="Benoit Fourneau | GoodPlanet Belgium" userId="9126fa31-f1fb-47d4-8a3e-e65bc5062992" providerId="ADAL" clId="{FD3CD2FA-BC78-4AA9-AF03-EFEB9F8FBE18}" dt="2020-11-12T14:31:05.968" v="2237" actId="20577"/>
          <ac:spMkLst>
            <pc:docMk/>
            <pc:sldMk cId="1280936438" sldId="263"/>
            <ac:spMk id="7" creationId="{568172B6-6EBF-4F98-8128-C69B10C86310}"/>
          </ac:spMkLst>
        </pc:spChg>
        <pc:picChg chg="mod">
          <ac:chgData name="Benoit Fourneau | GoodPlanet Belgium" userId="9126fa31-f1fb-47d4-8a3e-e65bc5062992" providerId="ADAL" clId="{FD3CD2FA-BC78-4AA9-AF03-EFEB9F8FBE18}" dt="2020-11-12T14:30:54.588" v="2234" actId="1076"/>
          <ac:picMkLst>
            <pc:docMk/>
            <pc:sldMk cId="1280936438" sldId="263"/>
            <ac:picMk id="2" creationId="{DF668CA8-2919-40C2-B877-B48E7A7A0D93}"/>
          </ac:picMkLst>
        </pc:picChg>
        <pc:picChg chg="add del mod">
          <ac:chgData name="Benoit Fourneau | GoodPlanet Belgium" userId="9126fa31-f1fb-47d4-8a3e-e65bc5062992" providerId="ADAL" clId="{FD3CD2FA-BC78-4AA9-AF03-EFEB9F8FBE18}" dt="2020-11-12T14:08:49.064" v="1855" actId="478"/>
          <ac:picMkLst>
            <pc:docMk/>
            <pc:sldMk cId="1280936438" sldId="263"/>
            <ac:picMk id="4" creationId="{9C1AC513-8A89-4119-B749-4711ABF75FC6}"/>
          </ac:picMkLst>
        </pc:picChg>
      </pc:sldChg>
      <pc:sldChg chg="addSp modSp">
        <pc:chgData name="Benoit Fourneau | GoodPlanet Belgium" userId="9126fa31-f1fb-47d4-8a3e-e65bc5062992" providerId="ADAL" clId="{FD3CD2FA-BC78-4AA9-AF03-EFEB9F8FBE18}" dt="2020-11-12T13:37:28.846" v="1559" actId="1076"/>
        <pc:sldMkLst>
          <pc:docMk/>
          <pc:sldMk cId="103973498" sldId="266"/>
        </pc:sldMkLst>
        <pc:spChg chg="mod">
          <ac:chgData name="Benoit Fourneau | GoodPlanet Belgium" userId="9126fa31-f1fb-47d4-8a3e-e65bc5062992" providerId="ADAL" clId="{FD3CD2FA-BC78-4AA9-AF03-EFEB9F8FBE18}" dt="2020-11-12T13:34:25.067" v="1337" actId="20577"/>
          <ac:spMkLst>
            <pc:docMk/>
            <pc:sldMk cId="103973498" sldId="266"/>
            <ac:spMk id="7" creationId="{568172B6-6EBF-4F98-8128-C69B10C86310}"/>
          </ac:spMkLst>
        </pc:spChg>
        <pc:spChg chg="add mod">
          <ac:chgData name="Benoit Fourneau | GoodPlanet Belgium" userId="9126fa31-f1fb-47d4-8a3e-e65bc5062992" providerId="ADAL" clId="{FD3CD2FA-BC78-4AA9-AF03-EFEB9F8FBE18}" dt="2020-11-12T13:34:47.140" v="1366" actId="1076"/>
          <ac:spMkLst>
            <pc:docMk/>
            <pc:sldMk cId="103973498" sldId="266"/>
            <ac:spMk id="9" creationId="{E026A46B-3742-49BE-BE01-ACE27218BA5C}"/>
          </ac:spMkLst>
        </pc:spChg>
        <pc:spChg chg="add mod">
          <ac:chgData name="Benoit Fourneau | GoodPlanet Belgium" userId="9126fa31-f1fb-47d4-8a3e-e65bc5062992" providerId="ADAL" clId="{FD3CD2FA-BC78-4AA9-AF03-EFEB9F8FBE18}" dt="2020-11-12T13:37:23.517" v="1558" actId="1076"/>
          <ac:spMkLst>
            <pc:docMk/>
            <pc:sldMk cId="103973498" sldId="266"/>
            <ac:spMk id="10" creationId="{AB4A6829-2A4C-43B1-B3E6-C15F3B1DB99F}"/>
          </ac:spMkLst>
        </pc:spChg>
        <pc:picChg chg="mod">
          <ac:chgData name="Benoit Fourneau | GoodPlanet Belgium" userId="9126fa31-f1fb-47d4-8a3e-e65bc5062992" providerId="ADAL" clId="{FD3CD2FA-BC78-4AA9-AF03-EFEB9F8FBE18}" dt="2020-11-12T13:37:28.846" v="1559" actId="1076"/>
          <ac:picMkLst>
            <pc:docMk/>
            <pc:sldMk cId="103973498" sldId="266"/>
            <ac:picMk id="3" creationId="{96307D7E-8F08-4FAE-90F5-F6D72AE8AA61}"/>
          </ac:picMkLst>
        </pc:picChg>
      </pc:sldChg>
      <pc:sldChg chg="modSp">
        <pc:chgData name="Benoit Fourneau | GoodPlanet Belgium" userId="9126fa31-f1fb-47d4-8a3e-e65bc5062992" providerId="ADAL" clId="{FD3CD2FA-BC78-4AA9-AF03-EFEB9F8FBE18}" dt="2020-11-12T14:25:21.230" v="2139" actId="790"/>
        <pc:sldMkLst>
          <pc:docMk/>
          <pc:sldMk cId="915772807" sldId="267"/>
        </pc:sldMkLst>
        <pc:spChg chg="mod">
          <ac:chgData name="Benoit Fourneau | GoodPlanet Belgium" userId="9126fa31-f1fb-47d4-8a3e-e65bc5062992" providerId="ADAL" clId="{FD3CD2FA-BC78-4AA9-AF03-EFEB9F8FBE18}" dt="2020-11-12T14:25:21.230" v="2139" actId="790"/>
          <ac:spMkLst>
            <pc:docMk/>
            <pc:sldMk cId="915772807" sldId="267"/>
            <ac:spMk id="6" creationId="{06A210ED-6794-4FBB-891E-304A17CABB56}"/>
          </ac:spMkLst>
        </pc:spChg>
      </pc:sldChg>
      <pc:sldChg chg="modSp">
        <pc:chgData name="Benoit Fourneau | GoodPlanet Belgium" userId="9126fa31-f1fb-47d4-8a3e-e65bc5062992" providerId="ADAL" clId="{FD3CD2FA-BC78-4AA9-AF03-EFEB9F8FBE18}" dt="2020-11-12T13:50:23.523" v="1633" actId="20577"/>
        <pc:sldMkLst>
          <pc:docMk/>
          <pc:sldMk cId="3586819791" sldId="268"/>
        </pc:sldMkLst>
        <pc:spChg chg="mod">
          <ac:chgData name="Benoit Fourneau | GoodPlanet Belgium" userId="9126fa31-f1fb-47d4-8a3e-e65bc5062992" providerId="ADAL" clId="{FD3CD2FA-BC78-4AA9-AF03-EFEB9F8FBE18}" dt="2020-11-12T13:50:23.523" v="1633" actId="20577"/>
          <ac:spMkLst>
            <pc:docMk/>
            <pc:sldMk cId="3586819791" sldId="268"/>
            <ac:spMk id="7" creationId="{568172B6-6EBF-4F98-8128-C69B10C86310}"/>
          </ac:spMkLst>
        </pc:spChg>
        <pc:picChg chg="mod">
          <ac:chgData name="Benoit Fourneau | GoodPlanet Belgium" userId="9126fa31-f1fb-47d4-8a3e-e65bc5062992" providerId="ADAL" clId="{FD3CD2FA-BC78-4AA9-AF03-EFEB9F8FBE18}" dt="2020-11-12T13:40:26.332" v="1593" actId="1076"/>
          <ac:picMkLst>
            <pc:docMk/>
            <pc:sldMk cId="3586819791" sldId="268"/>
            <ac:picMk id="2" creationId="{DFFD8481-EF0D-461D-8137-CA1A1FE98F8A}"/>
          </ac:picMkLst>
        </pc:picChg>
      </pc:sldChg>
      <pc:sldChg chg="delSp modSp add setBg">
        <pc:chgData name="Benoit Fourneau | GoodPlanet Belgium" userId="9126fa31-f1fb-47d4-8a3e-e65bc5062992" providerId="ADAL" clId="{FD3CD2FA-BC78-4AA9-AF03-EFEB9F8FBE18}" dt="2020-11-12T14:08:58.587" v="1860" actId="1076"/>
        <pc:sldMkLst>
          <pc:docMk/>
          <pc:sldMk cId="1531506976" sldId="270"/>
        </pc:sldMkLst>
        <pc:spChg chg="del">
          <ac:chgData name="Benoit Fourneau | GoodPlanet Belgium" userId="9126fa31-f1fb-47d4-8a3e-e65bc5062992" providerId="ADAL" clId="{FD3CD2FA-BC78-4AA9-AF03-EFEB9F8FBE18}" dt="2020-11-12T14:08:54.492" v="1858" actId="478"/>
          <ac:spMkLst>
            <pc:docMk/>
            <pc:sldMk cId="1531506976" sldId="270"/>
            <ac:spMk id="6" creationId="{06A210ED-6794-4FBB-891E-304A17CABB56}"/>
          </ac:spMkLst>
        </pc:spChg>
        <pc:spChg chg="del">
          <ac:chgData name="Benoit Fourneau | GoodPlanet Belgium" userId="9126fa31-f1fb-47d4-8a3e-e65bc5062992" providerId="ADAL" clId="{FD3CD2FA-BC78-4AA9-AF03-EFEB9F8FBE18}" dt="2020-11-12T14:08:53.100" v="1857" actId="478"/>
          <ac:spMkLst>
            <pc:docMk/>
            <pc:sldMk cId="1531506976" sldId="270"/>
            <ac:spMk id="7" creationId="{568172B6-6EBF-4F98-8128-C69B10C86310}"/>
          </ac:spMkLst>
        </pc:spChg>
        <pc:picChg chg="del">
          <ac:chgData name="Benoit Fourneau | GoodPlanet Belgium" userId="9126fa31-f1fb-47d4-8a3e-e65bc5062992" providerId="ADAL" clId="{FD3CD2FA-BC78-4AA9-AF03-EFEB9F8FBE18}" dt="2020-11-12T14:08:51.676" v="1856" actId="478"/>
          <ac:picMkLst>
            <pc:docMk/>
            <pc:sldMk cId="1531506976" sldId="270"/>
            <ac:picMk id="2" creationId="{DF668CA8-2919-40C2-B877-B48E7A7A0D93}"/>
          </ac:picMkLst>
        </pc:picChg>
        <pc:picChg chg="mod">
          <ac:chgData name="Benoit Fourneau | GoodPlanet Belgium" userId="9126fa31-f1fb-47d4-8a3e-e65bc5062992" providerId="ADAL" clId="{FD3CD2FA-BC78-4AA9-AF03-EFEB9F8FBE18}" dt="2020-11-12T14:08:58.587" v="1860" actId="1076"/>
          <ac:picMkLst>
            <pc:docMk/>
            <pc:sldMk cId="1531506976" sldId="270"/>
            <ac:picMk id="4" creationId="{9C1AC513-8A89-4119-B749-4711ABF75FC6}"/>
          </ac:picMkLst>
        </pc:picChg>
      </pc:sldChg>
    </pc:docChg>
  </pc:docChgLst>
  <pc:docChgLst>
    <pc:chgData name="Benoit Fourneau | GoodPlanet Belgium" userId="9126fa31-f1fb-47d4-8a3e-e65bc5062992" providerId="ADAL" clId="{AA86D801-8DE4-470C-84D3-BE973EEC5CDB}"/>
    <pc:docChg chg="undo custSel addSld delSld modSld modNotesMaster">
      <pc:chgData name="Benoit Fourneau | GoodPlanet Belgium" userId="9126fa31-f1fb-47d4-8a3e-e65bc5062992" providerId="ADAL" clId="{AA86D801-8DE4-470C-84D3-BE973EEC5CDB}" dt="2020-11-13T08:59:10.049" v="96" actId="2696"/>
      <pc:docMkLst>
        <pc:docMk/>
      </pc:docMkLst>
      <pc:sldChg chg="addSp delSp modSp setBg">
        <pc:chgData name="Benoit Fourneau | GoodPlanet Belgium" userId="9126fa31-f1fb-47d4-8a3e-e65bc5062992" providerId="ADAL" clId="{AA86D801-8DE4-470C-84D3-BE973EEC5CDB}" dt="2020-11-13T07:53:06.920" v="95"/>
        <pc:sldMkLst>
          <pc:docMk/>
          <pc:sldMk cId="3274413436" sldId="256"/>
        </pc:sldMkLst>
        <pc:spChg chg="del mod">
          <ac:chgData name="Benoit Fourneau | GoodPlanet Belgium" userId="9126fa31-f1fb-47d4-8a3e-e65bc5062992" providerId="ADAL" clId="{AA86D801-8DE4-470C-84D3-BE973EEC5CDB}" dt="2020-11-13T07:52:22.633" v="86" actId="478"/>
          <ac:spMkLst>
            <pc:docMk/>
            <pc:sldMk cId="3274413436" sldId="256"/>
            <ac:spMk id="2" creationId="{3975305A-64C4-4163-807D-32CC2D18C222}"/>
          </ac:spMkLst>
        </pc:spChg>
        <pc:spChg chg="del">
          <ac:chgData name="Benoit Fourneau | GoodPlanet Belgium" userId="9126fa31-f1fb-47d4-8a3e-e65bc5062992" providerId="ADAL" clId="{AA86D801-8DE4-470C-84D3-BE973EEC5CDB}" dt="2020-11-13T07:52:20.802" v="85" actId="478"/>
          <ac:spMkLst>
            <pc:docMk/>
            <pc:sldMk cId="3274413436" sldId="256"/>
            <ac:spMk id="3" creationId="{3A31062A-2872-4621-8A27-D226857674FB}"/>
          </ac:spMkLst>
        </pc:spChg>
        <pc:spChg chg="mod">
          <ac:chgData name="Benoit Fourneau | GoodPlanet Belgium" userId="9126fa31-f1fb-47d4-8a3e-e65bc5062992" providerId="ADAL" clId="{AA86D801-8DE4-470C-84D3-BE973EEC5CDB}" dt="2020-11-12T14:33:58.733" v="0" actId="20577"/>
          <ac:spMkLst>
            <pc:docMk/>
            <pc:sldMk cId="3274413436" sldId="256"/>
            <ac:spMk id="8" creationId="{4795E0C7-4267-455A-A4B5-8E263A598110}"/>
          </ac:spMkLst>
        </pc:spChg>
        <pc:spChg chg="add del mod">
          <ac:chgData name="Benoit Fourneau | GoodPlanet Belgium" userId="9126fa31-f1fb-47d4-8a3e-e65bc5062992" providerId="ADAL" clId="{AA86D801-8DE4-470C-84D3-BE973EEC5CDB}" dt="2020-11-13T07:52:37.067" v="91" actId="478"/>
          <ac:spMkLst>
            <pc:docMk/>
            <pc:sldMk cId="3274413436" sldId="256"/>
            <ac:spMk id="10" creationId="{4225636D-B602-4212-8478-47E3CDB1CE75}"/>
          </ac:spMkLst>
        </pc:spChg>
        <pc:spChg chg="add del mod">
          <ac:chgData name="Benoit Fourneau | GoodPlanet Belgium" userId="9126fa31-f1fb-47d4-8a3e-e65bc5062992" providerId="ADAL" clId="{AA86D801-8DE4-470C-84D3-BE973EEC5CDB}" dt="2020-11-13T07:52:33.226" v="90" actId="478"/>
          <ac:spMkLst>
            <pc:docMk/>
            <pc:sldMk cId="3274413436" sldId="256"/>
            <ac:spMk id="12" creationId="{43CB4CC3-1B85-4F49-B801-BD04A0FE4D1E}"/>
          </ac:spMkLst>
        </pc:spChg>
        <pc:picChg chg="del">
          <ac:chgData name="Benoit Fourneau | GoodPlanet Belgium" userId="9126fa31-f1fb-47d4-8a3e-e65bc5062992" providerId="ADAL" clId="{AA86D801-8DE4-470C-84D3-BE973EEC5CDB}" dt="2020-11-13T07:52:17.578" v="83" actId="478"/>
          <ac:picMkLst>
            <pc:docMk/>
            <pc:sldMk cId="3274413436" sldId="256"/>
            <ac:picMk id="4" creationId="{04A8BFAE-9797-4435-BFDE-D688859D9030}"/>
          </ac:picMkLst>
        </pc:picChg>
        <pc:picChg chg="add del mod">
          <ac:chgData name="Benoit Fourneau | GoodPlanet Belgium" userId="9126fa31-f1fb-47d4-8a3e-e65bc5062992" providerId="ADAL" clId="{AA86D801-8DE4-470C-84D3-BE973EEC5CDB}" dt="2020-11-13T07:52:51.885" v="94" actId="1076"/>
          <ac:picMkLst>
            <pc:docMk/>
            <pc:sldMk cId="3274413436" sldId="256"/>
            <ac:picMk id="5" creationId="{64E1C931-08AF-437E-8AAD-94922FC25CCC}"/>
          </ac:picMkLst>
        </pc:picChg>
      </pc:sldChg>
      <pc:sldChg chg="modSp">
        <pc:chgData name="Benoit Fourneau | GoodPlanet Belgium" userId="9126fa31-f1fb-47d4-8a3e-e65bc5062992" providerId="ADAL" clId="{AA86D801-8DE4-470C-84D3-BE973EEC5CDB}" dt="2020-11-12T14:46:52.114" v="67" actId="20577"/>
        <pc:sldMkLst>
          <pc:docMk/>
          <pc:sldMk cId="1280936438" sldId="263"/>
        </pc:sldMkLst>
        <pc:spChg chg="mod">
          <ac:chgData name="Benoit Fourneau | GoodPlanet Belgium" userId="9126fa31-f1fb-47d4-8a3e-e65bc5062992" providerId="ADAL" clId="{AA86D801-8DE4-470C-84D3-BE973EEC5CDB}" dt="2020-11-12T14:46:52.114" v="67" actId="20577"/>
          <ac:spMkLst>
            <pc:docMk/>
            <pc:sldMk cId="1280936438" sldId="263"/>
            <ac:spMk id="7" creationId="{568172B6-6EBF-4F98-8128-C69B10C86310}"/>
          </ac:spMkLst>
        </pc:spChg>
      </pc:sldChg>
      <pc:sldChg chg="modSp">
        <pc:chgData name="Benoit Fourneau | GoodPlanet Belgium" userId="9126fa31-f1fb-47d4-8a3e-e65bc5062992" providerId="ADAL" clId="{AA86D801-8DE4-470C-84D3-BE973EEC5CDB}" dt="2020-11-12T14:49:49.190" v="75" actId="20577"/>
        <pc:sldMkLst>
          <pc:docMk/>
          <pc:sldMk cId="103973498" sldId="266"/>
        </pc:sldMkLst>
        <pc:spChg chg="mod">
          <ac:chgData name="Benoit Fourneau | GoodPlanet Belgium" userId="9126fa31-f1fb-47d4-8a3e-e65bc5062992" providerId="ADAL" clId="{AA86D801-8DE4-470C-84D3-BE973EEC5CDB}" dt="2020-11-12T14:37:01.610" v="18" actId="20577"/>
          <ac:spMkLst>
            <pc:docMk/>
            <pc:sldMk cId="103973498" sldId="266"/>
            <ac:spMk id="7" creationId="{568172B6-6EBF-4F98-8128-C69B10C86310}"/>
          </ac:spMkLst>
        </pc:spChg>
        <pc:spChg chg="mod">
          <ac:chgData name="Benoit Fourneau | GoodPlanet Belgium" userId="9126fa31-f1fb-47d4-8a3e-e65bc5062992" providerId="ADAL" clId="{AA86D801-8DE4-470C-84D3-BE973EEC5CDB}" dt="2020-11-12T14:49:49.190" v="75" actId="20577"/>
          <ac:spMkLst>
            <pc:docMk/>
            <pc:sldMk cId="103973498" sldId="266"/>
            <ac:spMk id="10" creationId="{AB4A6829-2A4C-43B1-B3E6-C15F3B1DB99F}"/>
          </ac:spMkLst>
        </pc:spChg>
      </pc:sldChg>
      <pc:sldChg chg="modSp">
        <pc:chgData name="Benoit Fourneau | GoodPlanet Belgium" userId="9126fa31-f1fb-47d4-8a3e-e65bc5062992" providerId="ADAL" clId="{AA86D801-8DE4-470C-84D3-BE973EEC5CDB}" dt="2020-11-12T14:35:56.299" v="16" actId="27636"/>
        <pc:sldMkLst>
          <pc:docMk/>
          <pc:sldMk cId="915772807" sldId="267"/>
        </pc:sldMkLst>
        <pc:spChg chg="mod">
          <ac:chgData name="Benoit Fourneau | GoodPlanet Belgium" userId="9126fa31-f1fb-47d4-8a3e-e65bc5062992" providerId="ADAL" clId="{AA86D801-8DE4-470C-84D3-BE973EEC5CDB}" dt="2020-11-12T14:35:56.299" v="16" actId="27636"/>
          <ac:spMkLst>
            <pc:docMk/>
            <pc:sldMk cId="915772807" sldId="267"/>
            <ac:spMk id="6" creationId="{06A210ED-6794-4FBB-891E-304A17CABB56}"/>
          </ac:spMkLst>
        </pc:spChg>
      </pc:sldChg>
      <pc:sldChg chg="modSp">
        <pc:chgData name="Benoit Fourneau | GoodPlanet Belgium" userId="9126fa31-f1fb-47d4-8a3e-e65bc5062992" providerId="ADAL" clId="{AA86D801-8DE4-470C-84D3-BE973EEC5CDB}" dt="2020-11-12T14:49:59.793" v="78" actId="20577"/>
        <pc:sldMkLst>
          <pc:docMk/>
          <pc:sldMk cId="3586819791" sldId="268"/>
        </pc:sldMkLst>
        <pc:spChg chg="mod">
          <ac:chgData name="Benoit Fourneau | GoodPlanet Belgium" userId="9126fa31-f1fb-47d4-8a3e-e65bc5062992" providerId="ADAL" clId="{AA86D801-8DE4-470C-84D3-BE973EEC5CDB}" dt="2020-11-12T14:49:59.793" v="78" actId="20577"/>
          <ac:spMkLst>
            <pc:docMk/>
            <pc:sldMk cId="3586819791" sldId="268"/>
            <ac:spMk id="7" creationId="{568172B6-6EBF-4F98-8128-C69B10C86310}"/>
          </ac:spMkLst>
        </pc:spChg>
      </pc:sldChg>
      <pc:sldChg chg="del">
        <pc:chgData name="Benoit Fourneau | GoodPlanet Belgium" userId="9126fa31-f1fb-47d4-8a3e-e65bc5062992" providerId="ADAL" clId="{AA86D801-8DE4-470C-84D3-BE973EEC5CDB}" dt="2020-11-13T08:59:10.049" v="96" actId="2696"/>
        <pc:sldMkLst>
          <pc:docMk/>
          <pc:sldMk cId="1531506976" sldId="270"/>
        </pc:sldMkLst>
      </pc:sldChg>
      <pc:sldChg chg="delSp add setBg delDesignElem">
        <pc:chgData name="Benoit Fourneau | GoodPlanet Belgium" userId="9126fa31-f1fb-47d4-8a3e-e65bc5062992" providerId="ADAL" clId="{AA86D801-8DE4-470C-84D3-BE973EEC5CDB}" dt="2020-11-13T07:52:14.670" v="82" actId="478"/>
        <pc:sldMkLst>
          <pc:docMk/>
          <pc:sldMk cId="1132446023" sldId="271"/>
        </pc:sldMkLst>
        <pc:spChg chg="del">
          <ac:chgData name="Benoit Fourneau | GoodPlanet Belgium" userId="9126fa31-f1fb-47d4-8a3e-e65bc5062992" providerId="ADAL" clId="{AA86D801-8DE4-470C-84D3-BE973EEC5CDB}" dt="2020-11-13T07:52:11.628" v="81"/>
          <ac:spMkLst>
            <pc:docMk/>
            <pc:sldMk cId="1132446023" sldId="271"/>
            <ac:spMk id="9" creationId="{1DB7C82F-AB7E-4F0C-B829-FA1B9C415180}"/>
          </ac:spMkLst>
        </pc:spChg>
        <pc:picChg chg="del">
          <ac:chgData name="Benoit Fourneau | GoodPlanet Belgium" userId="9126fa31-f1fb-47d4-8a3e-e65bc5062992" providerId="ADAL" clId="{AA86D801-8DE4-470C-84D3-BE973EEC5CDB}" dt="2020-11-13T07:52:14.670" v="82" actId="478"/>
          <ac:picMkLst>
            <pc:docMk/>
            <pc:sldMk cId="1132446023" sldId="271"/>
            <ac:picMk id="5" creationId="{64E1C931-08AF-437E-8AAD-94922FC25C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03EBE0-9E00-4AA6-95B6-BDA11A103778}" type="datetimeFigureOut">
              <a:rPr lang="fr-BE" smtClean="0"/>
              <a:t>13-11-20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9CFC17-A046-47E8-A913-5C8C700595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168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6AC7E-0FE9-4D06-AE54-E15960B2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FF0A64-3D36-43F9-8C08-1EB3F283E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434E26-68DB-4D0D-AB00-60C7B004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9CEF-3A49-4A7C-9574-4305C1701FD4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E6DEB-3C84-4E7B-AB2B-44C17B77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E4131-6D03-4FFA-88BF-F5AE4884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556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A7C00-0F9B-4638-A7DC-72CEC4A1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0314E1-897E-49E9-9FA1-12E8E2E77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60FE2B-684F-4C13-BFB9-570B69C6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9B0-DA0F-476A-B596-82F5049F81BC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3F120-EF79-4007-93C1-0761F7FE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734FB-5F9C-4D90-BE4A-07121DE1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4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A26854-F70D-4BFB-B671-85F58792F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F274CE-2E0F-41C3-B25F-76EE5969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F88609-E091-483E-AB03-57BB2094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A49-1761-4ED3-8D6E-295E5720FDB9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C5557-B78F-4828-B982-70C0244E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C3728-3AAF-4E39-B208-5D88EEEA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17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DF6C5-8462-499D-B246-F6ACA2CC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799E1-FB7F-4C6D-8932-176F5231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5EC34B-336E-4B6B-8861-924E130C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7A60-9FAD-40AC-9208-99A59933AE7A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0BDE8-4A04-4C9D-AAEC-13D67490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2F024-97E2-480C-B40A-411BB068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784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4C3F7-7C55-4B75-8EFC-427BCBBD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E9ABB-D7B0-4341-9820-52059778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3746EE-AB88-466D-AD65-A33B3797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247F-5811-4E6A-A7FB-4B915FEE8C6F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E0997-0F2A-4509-B642-3906815B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AE01C-0570-466D-B673-644D1903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90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9C703-70F8-4B53-A54A-660B0903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53719-97A6-4E60-8401-476AD681D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DDA6B3-1A4F-41F1-9382-AD1826A2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EFF379-DF34-4BD5-984C-638FC88D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A7-0A2C-4159-A4FE-DE474660C857}" type="datetime1">
              <a:rPr lang="fr-BE" smtClean="0"/>
              <a:t>13-11-20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3BE12E-A544-4C25-AF21-6DD715AF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8C7987-4287-4C7F-A0CC-FBB15C78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2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77B1A-A500-418B-BBA2-1240342B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EF925D-E460-4886-93B0-ABDE1DE0A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6C3A9-AB1C-4F35-8A57-1D1A0580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CE22C9-AA4B-45AD-A6EE-B915E9BFD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B42CF9-0FED-4933-8D31-05B108D13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51DD8A-4E04-4096-8DD8-D7B74ADC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53D3-E250-4A1F-817F-7495AB1D540B}" type="datetime1">
              <a:rPr lang="fr-BE" smtClean="0"/>
              <a:t>13-11-20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AEF2E6-C2D6-4A24-9680-4E6AB7CA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698795-93A1-447B-BD39-D6E3C7C2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325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3459D-C6F1-4A01-A73D-983A2555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3C2D54-7BEF-4803-B6BA-62FC8FC4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B6FD-4F00-4D56-912D-FBE69579A2C8}" type="datetime1">
              <a:rPr lang="fr-BE" smtClean="0"/>
              <a:t>13-11-20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8B966C-474F-47E5-ABAA-AF412B46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9A85AE-CB92-42FF-9425-B91AE3E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401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14155E-0666-431B-8175-417E14E3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4131-CE90-472C-A753-98C921B2EDD0}" type="datetime1">
              <a:rPr lang="fr-BE" smtClean="0"/>
              <a:t>13-11-20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DB282F-AA7B-4F80-8EFD-A67795C9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635CB6-59B9-4B77-A7D0-7193E040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704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5C6D5-C6A1-4F57-8400-015E6BD6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DCF5E-586B-4CB2-85E2-2AAD71993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70B6D-1350-4AA8-B83D-62BD09766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E0EFA5-7DC1-4ACF-96E1-F0788254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0B3-A26B-483C-A52A-9CE709C30720}" type="datetime1">
              <a:rPr lang="fr-BE" smtClean="0"/>
              <a:t>13-11-20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1B9DDF-1CBD-49A1-86A2-72B8D296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36CC9-2E24-4688-89E0-2DF65609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39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CB9DA-91DD-4B6B-9F34-EDB17AAB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1EE0A4-7B14-4193-97BB-9349F693E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E4A1AE-2A28-4565-BE36-A1C727240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5DE038-80D9-4176-9FE5-0E98A05A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FE42-38C4-4B7B-8046-3C1DB1C25438}" type="datetime1">
              <a:rPr lang="fr-BE" smtClean="0"/>
              <a:t>13-11-20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EA008C-6A25-4C16-99D9-EAE196B0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C98A00-BC03-427C-8BBA-CAD68AAD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376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496CCA-D059-496D-AC6E-1FCFA16E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8DC6A3-951C-4477-B73B-7AC180C23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D5667-8E2D-44A1-99F6-FE1BE98C2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F1FD-62A8-4FB4-B7CC-EDD1EE1494DB}" type="datetime1">
              <a:rPr lang="fr-BE" smtClean="0"/>
              <a:t>13-11-20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A24BB-96A5-4C08-9195-59D0BFBBA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8090B4-BEEE-406E-AE9A-8994D24EF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2D5E-F75D-40BF-AC7B-DDDD406704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92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89E603-3A9D-4BFB-B8AC-2A58037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1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795E0C7-4267-455A-A4B5-8E263A598110}"/>
              </a:ext>
            </a:extLst>
          </p:cNvPr>
          <p:cNvSpPr txBox="1">
            <a:spLocks/>
          </p:cNvSpPr>
          <p:nvPr/>
        </p:nvSpPr>
        <p:spPr>
          <a:xfrm>
            <a:off x="5289550" y="4549770"/>
            <a:ext cx="6642100" cy="1749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500" u="sng" dirty="0"/>
              <a:t>Responsables du projet </a:t>
            </a:r>
            <a:br>
              <a:rPr lang="fr-BE" sz="2500" dirty="0"/>
            </a:br>
            <a:r>
              <a:rPr lang="fr-BE" sz="2200" dirty="0"/>
              <a:t>Mr Luigi Polizzi	</a:t>
            </a:r>
            <a:r>
              <a:rPr lang="fr-BE" sz="1600" dirty="0"/>
              <a:t>✉</a:t>
            </a:r>
            <a:r>
              <a:rPr lang="fr-BE" sz="2200" dirty="0"/>
              <a:t> l.polizzi@live.fr</a:t>
            </a:r>
            <a:br>
              <a:rPr lang="fr-BE" sz="2200" dirty="0"/>
            </a:br>
            <a:r>
              <a:rPr lang="fr-BE" sz="2200" dirty="0"/>
              <a:t>Mr Stéphane Sommereyns</a:t>
            </a:r>
            <a:r>
              <a:rPr lang="fr-BE" sz="1600" dirty="0"/>
              <a:t>   ✉ </a:t>
            </a:r>
            <a:r>
              <a:rPr lang="fr-BE" sz="2200" dirty="0"/>
              <a:t>ssomereyns@yahoo.fr</a:t>
            </a:r>
            <a:br>
              <a:rPr lang="fr-BE" sz="2500" dirty="0"/>
            </a:br>
            <a:r>
              <a:rPr lang="fr-BE" sz="2500" u="sng" dirty="0"/>
              <a:t>Direction</a:t>
            </a:r>
            <a:br>
              <a:rPr lang="fr-BE" sz="2500" dirty="0"/>
            </a:br>
            <a:r>
              <a:rPr lang="fr-BE" sz="2200" dirty="0"/>
              <a:t>Mme Venturi Carole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E1C931-08AF-437E-8AAD-94922FC2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0"/>
            <a:ext cx="10321925" cy="6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5305A-64C4-4163-807D-32CC2D18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99379"/>
            <a:ext cx="6509926" cy="2625725"/>
          </a:xfrm>
        </p:spPr>
        <p:txBody>
          <a:bodyPr anchor="b">
            <a:normAutofit/>
          </a:bodyPr>
          <a:lstStyle/>
          <a:p>
            <a:pPr algn="l"/>
            <a:r>
              <a:rPr lang="fr-BE" sz="4000" dirty="0"/>
              <a:t>« Comment démarrer une dynamique vélo dans votre école » </a:t>
            </a:r>
            <a:br>
              <a:rPr lang="fr-BE" sz="4000" dirty="0"/>
            </a:br>
            <a:r>
              <a:rPr lang="fr-BE" sz="3000" dirty="0"/>
              <a:t>2019-2020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31062A-2872-4621-8A27-D22685767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65" y="664115"/>
            <a:ext cx="6024135" cy="1029745"/>
          </a:xfrm>
        </p:spPr>
        <p:txBody>
          <a:bodyPr anchor="t">
            <a:noAutofit/>
          </a:bodyPr>
          <a:lstStyle/>
          <a:p>
            <a:pPr algn="l"/>
            <a:r>
              <a:rPr lang="fr-BE" sz="5000" dirty="0"/>
              <a:t>Ecole Maurice Carême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4A8BFAE-9797-4435-BFDE-D688859D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89E603-3A9D-4BFB-B8AC-2A58037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2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795E0C7-4267-455A-A4B5-8E263A598110}"/>
              </a:ext>
            </a:extLst>
          </p:cNvPr>
          <p:cNvSpPr txBox="1">
            <a:spLocks/>
          </p:cNvSpPr>
          <p:nvPr/>
        </p:nvSpPr>
        <p:spPr>
          <a:xfrm>
            <a:off x="5289550" y="4549770"/>
            <a:ext cx="6642100" cy="1749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500" u="sng" dirty="0"/>
              <a:t>Responsables du projet </a:t>
            </a:r>
            <a:br>
              <a:rPr lang="fr-BE" sz="2500" dirty="0"/>
            </a:br>
            <a:r>
              <a:rPr lang="fr-BE" sz="2200" dirty="0"/>
              <a:t>Mr Luigi Polizzi	</a:t>
            </a:r>
            <a:r>
              <a:rPr lang="fr-BE" sz="1600" dirty="0"/>
              <a:t>✉</a:t>
            </a:r>
            <a:r>
              <a:rPr lang="fr-BE" sz="2200" dirty="0"/>
              <a:t> l.polizzi@live.fr</a:t>
            </a:r>
            <a:br>
              <a:rPr lang="fr-BE" sz="2200" dirty="0"/>
            </a:br>
            <a:r>
              <a:rPr lang="fr-BE" sz="2200" dirty="0"/>
              <a:t>Mr Stéphane Sommereyns</a:t>
            </a:r>
            <a:r>
              <a:rPr lang="fr-BE" sz="1600" dirty="0"/>
              <a:t>   ✉ </a:t>
            </a:r>
            <a:r>
              <a:rPr lang="fr-BE" sz="2200" dirty="0"/>
              <a:t>ssomereyns@yahoo.fr</a:t>
            </a:r>
            <a:br>
              <a:rPr lang="fr-BE" sz="2500" dirty="0"/>
            </a:br>
            <a:r>
              <a:rPr lang="fr-BE" sz="2500" u="sng" dirty="0"/>
              <a:t>Direction</a:t>
            </a:r>
            <a:br>
              <a:rPr lang="fr-BE" sz="2500" dirty="0"/>
            </a:br>
            <a:r>
              <a:rPr lang="fr-BE" sz="2200" dirty="0"/>
              <a:t>Mme Venturi Carole</a:t>
            </a:r>
          </a:p>
        </p:txBody>
      </p:sp>
    </p:spTree>
    <p:extLst>
      <p:ext uri="{BB962C8B-B14F-4D97-AF65-F5344CB8AC3E}">
        <p14:creationId xmlns:p14="http://schemas.microsoft.com/office/powerpoint/2010/main" val="113244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5305A-64C4-4163-807D-32CC2D18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553" y="838200"/>
            <a:ext cx="4645250" cy="929748"/>
          </a:xfrm>
        </p:spPr>
        <p:txBody>
          <a:bodyPr anchor="b">
            <a:normAutofit/>
          </a:bodyPr>
          <a:lstStyle/>
          <a:p>
            <a:pPr algn="l"/>
            <a:r>
              <a:rPr lang="fr-BE" dirty="0"/>
              <a:t>Objectifs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31062A-2872-4621-8A27-D22685767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327" y="1767948"/>
            <a:ext cx="8750548" cy="1147863"/>
          </a:xfrm>
        </p:spPr>
        <p:txBody>
          <a:bodyPr anchor="t">
            <a:normAutofit/>
          </a:bodyPr>
          <a:lstStyle/>
          <a:p>
            <a:pPr algn="l"/>
            <a:r>
              <a:rPr lang="fr-BE" sz="2500" i="1" dirty="0"/>
              <a:t>« </a:t>
            </a:r>
            <a:r>
              <a:rPr lang="fr-BE" sz="2500" b="1" i="1" dirty="0"/>
              <a:t>Promouvoir</a:t>
            </a:r>
            <a:r>
              <a:rPr lang="fr-BE" sz="2500" i="1" dirty="0"/>
              <a:t> la </a:t>
            </a:r>
            <a:r>
              <a:rPr lang="fr-BE" sz="2500" b="1" i="1" dirty="0"/>
              <a:t>mobilité douce </a:t>
            </a:r>
            <a:r>
              <a:rPr lang="fr-BE" sz="2500" i="1" dirty="0"/>
              <a:t>et </a:t>
            </a:r>
            <a:r>
              <a:rPr lang="fr-BE" sz="2500" b="1" i="1" dirty="0"/>
              <a:t>sensibiliser</a:t>
            </a:r>
            <a:r>
              <a:rPr lang="fr-BE" sz="2500" i="1" dirty="0"/>
              <a:t> les enfants à l’</a:t>
            </a:r>
            <a:r>
              <a:rPr lang="fr-BE" sz="2500" b="1" i="1" dirty="0"/>
              <a:t>écologie</a:t>
            </a:r>
            <a:r>
              <a:rPr lang="fr-BE" sz="2500" i="1" dirty="0"/>
              <a:t> au sein de notre établissement scolaire. »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481263" y="2697697"/>
            <a:ext cx="11272587" cy="13659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500" u="sng" dirty="0"/>
              <a:t>Projet 1: Accessibilité : </a:t>
            </a:r>
            <a:r>
              <a:rPr lang="fr-BE" sz="2500" dirty="0"/>
              <a:t>Amélioration de l’accès et renforcement de la sécurité des cyclistes et piétons aux abords de l’école</a:t>
            </a:r>
            <a:br>
              <a:rPr lang="fr-BE" sz="2500" dirty="0"/>
            </a:br>
            <a:r>
              <a:rPr lang="fr-BE" sz="2500" dirty="0"/>
              <a:t>Pas encore été fait, réunion avec la commune et échevin en cours depuis 1 an et demi, dossier réintroduit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0E73DE-412D-4C69-9A9F-554193CDC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2" r="12165"/>
          <a:stretch/>
        </p:blipFill>
        <p:spPr>
          <a:xfrm>
            <a:off x="1119483" y="3968524"/>
            <a:ext cx="3096918" cy="24860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F67819-6958-4D3F-A07D-F6C2C863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69" y="3968524"/>
            <a:ext cx="2938462" cy="2744060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F65A862-6455-4060-96BF-DAB4ADDF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3</a:t>
            </a:fld>
            <a:endParaRPr lang="fr-BE"/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E0BC9D0-320A-4342-8551-8AFF551F4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99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574428" y="845711"/>
            <a:ext cx="10245438" cy="2583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700" u="sng" dirty="0"/>
              <a:t>Projet 2 : Infrastructures  </a:t>
            </a:r>
            <a:br>
              <a:rPr lang="fr-BE" sz="2500" u="sng" dirty="0"/>
            </a:br>
            <a:br>
              <a:rPr lang="fr-BE" sz="2500" dirty="0"/>
            </a:br>
            <a:r>
              <a:rPr lang="fr-BE" sz="2500" dirty="0"/>
              <a:t>	Adapter l’infrastructure existante afin d’améliorer le confort et l’accueil des cyclistes au sein de l’école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CD3CE1-C6D7-46F7-8E00-4581B8A1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49" y="4141840"/>
            <a:ext cx="3207674" cy="2265048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F4B8D17A-CACD-49AC-8E4C-1D866368BF1C}"/>
              </a:ext>
            </a:extLst>
          </p:cNvPr>
          <p:cNvSpPr txBox="1">
            <a:spLocks/>
          </p:cNvSpPr>
          <p:nvPr/>
        </p:nvSpPr>
        <p:spPr>
          <a:xfrm>
            <a:off x="2695729" y="6406888"/>
            <a:ext cx="1724272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1600" i="1" dirty="0"/>
              <a:t>Zone ciblée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5AA89B-9197-410B-BD41-36D67894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7" y="2565204"/>
            <a:ext cx="3190369" cy="1974041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DF5E158-9777-4372-B223-9E4EB780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4</a:t>
            </a:fld>
            <a:endParaRPr lang="fr-BE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9097F2C-A6BF-4398-9497-FC90286C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Image 2" descr="Une image contenant bâtiment, extérieur, herbe, avant&#10;&#10;Description générée automatiquement">
            <a:extLst>
              <a:ext uri="{FF2B5EF4-FFF2-40B4-BE49-F238E27FC236}">
                <a16:creationId xmlns:a16="http://schemas.microsoft.com/office/drawing/2014/main" id="{60CDED46-13F8-49BA-8C35-76B13949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t="26287" r="8784" b="11193"/>
          <a:stretch/>
        </p:blipFill>
        <p:spPr>
          <a:xfrm>
            <a:off x="6682202" y="2149544"/>
            <a:ext cx="4005794" cy="24652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87BF3A5-FFE7-45A9-A096-D2994A3F82C9}"/>
              </a:ext>
            </a:extLst>
          </p:cNvPr>
          <p:cNvSpPr/>
          <p:nvPr/>
        </p:nvSpPr>
        <p:spPr>
          <a:xfrm>
            <a:off x="6781288" y="3114125"/>
            <a:ext cx="1771048" cy="1725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769FB-51A6-43FB-82D5-CBB7BB2B98A2}"/>
              </a:ext>
            </a:extLst>
          </p:cNvPr>
          <p:cNvSpPr/>
          <p:nvPr/>
        </p:nvSpPr>
        <p:spPr>
          <a:xfrm>
            <a:off x="5768721" y="48119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Parking placé devant l’école : 6 arceaux pour 12 vélos</a:t>
            </a:r>
            <a:br>
              <a:rPr lang="fr-BE" dirty="0"/>
            </a:br>
            <a:r>
              <a:rPr lang="fr-BE" dirty="0"/>
              <a:t>Installés par Luigi et Stéphane</a:t>
            </a:r>
            <a:br>
              <a:rPr lang="fr-BE" dirty="0"/>
            </a:br>
            <a:r>
              <a:rPr lang="fr-BE" dirty="0"/>
              <a:t>Idée d’un parking couvert sur deux places de parking conservée</a:t>
            </a:r>
          </a:p>
        </p:txBody>
      </p:sp>
    </p:spTree>
    <p:extLst>
      <p:ext uri="{BB962C8B-B14F-4D97-AF65-F5344CB8AC3E}">
        <p14:creationId xmlns:p14="http://schemas.microsoft.com/office/powerpoint/2010/main" val="248440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574427" y="845711"/>
            <a:ext cx="10927761" cy="4932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fr-BE" sz="2700" u="sng" dirty="0"/>
              <a:t>Projet 3 : Matériel et subsides</a:t>
            </a:r>
            <a:br>
              <a:rPr lang="fr-BE" sz="2700" dirty="0"/>
            </a:br>
            <a:r>
              <a:rPr lang="fr-BE" sz="2700" dirty="0"/>
              <a:t>	</a:t>
            </a:r>
            <a:br>
              <a:rPr lang="fr-BE" sz="2700" dirty="0"/>
            </a:br>
            <a:r>
              <a:rPr lang="fr-BE" sz="2700" u="sng" dirty="0"/>
              <a:t>Achats d’équipements nécessaires</a:t>
            </a:r>
          </a:p>
          <a:p>
            <a:pPr algn="l"/>
            <a:r>
              <a:rPr lang="fr-BE" sz="2700" dirty="0"/>
              <a:t>-Armoire de rangement pour les casques, gilets,... </a:t>
            </a:r>
          </a:p>
          <a:p>
            <a:pPr algn="l"/>
            <a:r>
              <a:rPr lang="fr-BE" sz="2700" dirty="0"/>
              <a:t>-Vélos pour enfants et remorque (tricycles, tandem) </a:t>
            </a:r>
          </a:p>
          <a:p>
            <a:pPr algn="l"/>
            <a:r>
              <a:rPr lang="fr-BE" sz="2700" dirty="0"/>
              <a:t>-Draisiennes pour les élèves de maternelle.</a:t>
            </a:r>
          </a:p>
          <a:p>
            <a:pPr algn="l"/>
            <a:r>
              <a:rPr lang="fr-BE" sz="2700" dirty="0"/>
              <a:t>-Casques</a:t>
            </a:r>
          </a:p>
          <a:p>
            <a:pPr algn="l"/>
            <a:r>
              <a:rPr lang="fr-BE" sz="2700" dirty="0"/>
              <a:t>-Matériel de réparation vélo (Atelier Voot ont réparé les vélos des enfants et la flotte de l’école, matériel de base acheté par l’école via subsides PDS)</a:t>
            </a:r>
          </a:p>
          <a:p>
            <a:pPr algn="l"/>
            <a:r>
              <a:rPr lang="fr-BE" sz="2700" dirty="0"/>
              <a:t>-Gravure cadre vélos</a:t>
            </a:r>
          </a:p>
          <a:p>
            <a:pPr algn="l"/>
            <a:endParaRPr lang="fr-BE" sz="25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4B5DCE-9689-48EA-A1BB-D1F62E0A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5</a:t>
            </a:fld>
            <a:endParaRPr lang="fr-BE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71DEC59-EE12-4E77-98E4-B6D4A77C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577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574428" y="845711"/>
            <a:ext cx="7531348" cy="69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500" u="sng" dirty="0"/>
              <a:t>Projet 4 : Promotion</a:t>
            </a:r>
            <a:endParaRPr lang="fr-BE" sz="25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68172B6-6EBF-4F98-8128-C69B10C86310}"/>
              </a:ext>
            </a:extLst>
          </p:cNvPr>
          <p:cNvSpPr txBox="1">
            <a:spLocks/>
          </p:cNvSpPr>
          <p:nvPr/>
        </p:nvSpPr>
        <p:spPr>
          <a:xfrm>
            <a:off x="574428" y="1536700"/>
            <a:ext cx="10690472" cy="18923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200" dirty="0"/>
              <a:t>Marche parrainée version vélo: Moyen de </a:t>
            </a:r>
            <a:r>
              <a:rPr lang="fr-BE" sz="2200" b="1" dirty="0"/>
              <a:t>sensibilisation</a:t>
            </a:r>
            <a:r>
              <a:rPr lang="fr-BE" sz="2200" dirty="0"/>
              <a:t> et de </a:t>
            </a:r>
            <a:r>
              <a:rPr lang="fr-BE" sz="2200" b="1" dirty="0"/>
              <a:t>mobilisation</a:t>
            </a:r>
            <a:r>
              <a:rPr lang="fr-BE" sz="2200" dirty="0"/>
              <a:t> des parents et des enfants.</a:t>
            </a:r>
          </a:p>
          <a:p>
            <a:pPr algn="l"/>
            <a:r>
              <a:rPr lang="fr-BE" sz="2200" dirty="0"/>
              <a:t>L’action a été faite en 2019. En plus de l’aspect sensibilisation, elle a permis de financer du matériel d’entretien (cadenas, chambres à air,…)</a:t>
            </a:r>
          </a:p>
          <a:p>
            <a:pPr algn="l"/>
            <a:r>
              <a:rPr lang="fr-BE" sz="2200" dirty="0"/>
              <a:t>Ambiance au rendez-vous, pour tous les enfants (1 à 6</a:t>
            </a:r>
            <a:r>
              <a:rPr lang="fr-BE" sz="2200" baseline="30000" dirty="0"/>
              <a:t>ième</a:t>
            </a:r>
            <a:r>
              <a:rPr lang="fr-BE" sz="2200" dirty="0"/>
              <a:t>) et les parents intéressés.  </a:t>
            </a:r>
          </a:p>
          <a:p>
            <a:pPr algn="l"/>
            <a:r>
              <a:rPr lang="fr-BE" sz="2200" dirty="0"/>
              <a:t>Tour de 1km, durant une journée d’école. </a:t>
            </a:r>
          </a:p>
          <a:p>
            <a:pPr algn="l"/>
            <a:r>
              <a:rPr lang="fr-BE" sz="2200" dirty="0"/>
              <a:t>Projet en cours : vélo à parrainer pour les maternelles → édition draisiennes et trottinettes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668CA8-2919-40C2-B877-B48E7A7A0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15" y="3727162"/>
            <a:ext cx="6007753" cy="28117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B0955E-6826-4E4F-8B49-04FC9C0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6</a:t>
            </a:fld>
            <a:endParaRPr lang="fr-BE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D78A97D-4874-4C38-AAC6-75CED8133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093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574428" y="845711"/>
            <a:ext cx="7531348" cy="69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500" u="sng" dirty="0"/>
              <a:t>Projet 4 : Promotion</a:t>
            </a:r>
            <a:endParaRPr lang="fr-BE" sz="25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68172B6-6EBF-4F98-8128-C69B10C86310}"/>
              </a:ext>
            </a:extLst>
          </p:cNvPr>
          <p:cNvSpPr txBox="1">
            <a:spLocks/>
          </p:cNvSpPr>
          <p:nvPr/>
        </p:nvSpPr>
        <p:spPr>
          <a:xfrm>
            <a:off x="574428" y="1536700"/>
            <a:ext cx="5172322" cy="1225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200" dirty="0"/>
              <a:t>Grand test avec une quinzaine d’enfants : Bruxelles – Halle</a:t>
            </a:r>
            <a:br>
              <a:rPr lang="fr-BE" sz="2200" dirty="0"/>
            </a:br>
            <a:r>
              <a:rPr lang="fr-BE" sz="2200" dirty="0"/>
              <a:t>Pendant une journée le long du canal</a:t>
            </a:r>
            <a:endParaRPr lang="fr-BE" sz="2200" dirty="0">
              <a:highlight>
                <a:srgbClr val="FFFF00"/>
              </a:highlight>
            </a:endParaRPr>
          </a:p>
          <a:p>
            <a:pPr marL="342900" indent="-342900" algn="l">
              <a:buFontTx/>
              <a:buChar char="-"/>
            </a:pPr>
            <a:endParaRPr lang="fr-BE" sz="2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307D7E-8F08-4FAE-90F5-F6D72AE8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24" y="310717"/>
            <a:ext cx="3346450" cy="623656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AC9A17-353F-435A-BC96-659D935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7</a:t>
            </a:fld>
            <a:endParaRPr lang="fr-BE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3176E8E-7CC4-41A8-9C9F-0E955A5DF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E026A46B-3742-49BE-BE01-ACE27218BA5C}"/>
              </a:ext>
            </a:extLst>
          </p:cNvPr>
          <p:cNvSpPr txBox="1">
            <a:spLocks/>
          </p:cNvSpPr>
          <p:nvPr/>
        </p:nvSpPr>
        <p:spPr>
          <a:xfrm>
            <a:off x="574428" y="3404561"/>
            <a:ext cx="7531348" cy="69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500" u="sng" dirty="0"/>
              <a:t>Autre projet : Voyage à vélo</a:t>
            </a:r>
            <a:endParaRPr lang="fr-BE" sz="2500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B4A6829-2A4C-43B1-B3E6-C15F3B1DB99F}"/>
              </a:ext>
            </a:extLst>
          </p:cNvPr>
          <p:cNvSpPr txBox="1">
            <a:spLocks/>
          </p:cNvSpPr>
          <p:nvPr/>
        </p:nvSpPr>
        <p:spPr>
          <a:xfrm>
            <a:off x="349955" y="3999065"/>
            <a:ext cx="5970518" cy="1318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dirty="0"/>
              <a:t>Promenade verte (60km), arrêt et nuit au centre </a:t>
            </a:r>
            <a:r>
              <a:rPr lang="fr-BE" dirty="0" err="1"/>
              <a:t>Adeps</a:t>
            </a:r>
            <a:r>
              <a:rPr lang="fr-BE" dirty="0"/>
              <a:t> à Auderghem. </a:t>
            </a:r>
            <a:br>
              <a:rPr lang="fr-BE" dirty="0"/>
            </a:br>
            <a:r>
              <a:rPr lang="fr-BE" dirty="0"/>
              <a:t>Projet prévu pour les 40-50 enfants des classes de 6</a:t>
            </a:r>
            <a:r>
              <a:rPr lang="fr-BE" baseline="30000" dirty="0"/>
              <a:t>ième</a:t>
            </a:r>
            <a:r>
              <a:rPr lang="fr-BE" dirty="0"/>
              <a:t>.</a:t>
            </a:r>
            <a:br>
              <a:rPr lang="fr-BE" dirty="0"/>
            </a:br>
            <a:endParaRPr lang="fr-BE" dirty="0">
              <a:highlight>
                <a:srgbClr val="FFFF00"/>
              </a:highlight>
            </a:endParaRPr>
          </a:p>
          <a:p>
            <a:pPr marL="342900" indent="-342900" algn="l">
              <a:buFontTx/>
              <a:buChar char="-"/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10397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06A210ED-6794-4FBB-891E-304A17CABB56}"/>
              </a:ext>
            </a:extLst>
          </p:cNvPr>
          <p:cNvSpPr txBox="1">
            <a:spLocks/>
          </p:cNvSpPr>
          <p:nvPr/>
        </p:nvSpPr>
        <p:spPr>
          <a:xfrm>
            <a:off x="574428" y="845711"/>
            <a:ext cx="7531348" cy="69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500" u="sng" dirty="0"/>
              <a:t>Projet 4 : Promotion</a:t>
            </a:r>
            <a:endParaRPr lang="fr-BE" sz="25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68172B6-6EBF-4F98-8128-C69B10C86310}"/>
              </a:ext>
            </a:extLst>
          </p:cNvPr>
          <p:cNvSpPr txBox="1">
            <a:spLocks/>
          </p:cNvSpPr>
          <p:nvPr/>
        </p:nvSpPr>
        <p:spPr>
          <a:xfrm>
            <a:off x="574428" y="1536700"/>
            <a:ext cx="11043144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200" dirty="0"/>
              <a:t>Piscine à vélo : de 12 vélos en 2019 à une vingtaine de vélos en 2020.</a:t>
            </a:r>
            <a:br>
              <a:rPr lang="fr-BE" sz="2200" dirty="0"/>
            </a:br>
            <a:r>
              <a:rPr lang="fr-BE" sz="2200" dirty="0"/>
              <a:t>Déplacement sur 3km </a:t>
            </a:r>
            <a:r>
              <a:rPr lang="fr-BE" sz="2200" u="sng" dirty="0"/>
              <a:t>toute l’année</a:t>
            </a:r>
            <a:r>
              <a:rPr lang="fr-BE" sz="2200" dirty="0"/>
              <a:t> à partir de la troisième primaire.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AC9A17-353F-435A-BC96-659D935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8</a:t>
            </a:fld>
            <a:endParaRPr lang="fr-BE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3176E8E-7CC4-41A8-9C9F-0E955A5DF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2" b="-2"/>
          <a:stretch/>
        </p:blipFill>
        <p:spPr>
          <a:xfrm>
            <a:off x="20" y="5710136"/>
            <a:ext cx="1008295" cy="114786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FFD8481-EF0D-461D-8137-CA1A1FE9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12" y="2716701"/>
            <a:ext cx="7592894" cy="36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AC9A17-353F-435A-BC96-659D935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2D5E-F75D-40BF-AC7B-DDDD40670412}" type="slidenum">
              <a:rPr lang="fr-BE" smtClean="0"/>
              <a:t>9</a:t>
            </a:fld>
            <a:endParaRPr lang="fr-BE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FD8481-EF0D-461D-8137-CA1A1FE9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46" y="848581"/>
            <a:ext cx="10862254" cy="5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1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E4391127AC14682A646F0DA82F467" ma:contentTypeVersion="10" ma:contentTypeDescription="Create a new document." ma:contentTypeScope="" ma:versionID="05edfa891a6d423084386ce217c2465c">
  <xsd:schema xmlns:xsd="http://www.w3.org/2001/XMLSchema" xmlns:xs="http://www.w3.org/2001/XMLSchema" xmlns:p="http://schemas.microsoft.com/office/2006/metadata/properties" xmlns:ns3="52433f45-79ba-412b-a78a-a00c59406571" xmlns:ns4="01321859-9e43-4c7f-b912-1072c020e9ff" targetNamespace="http://schemas.microsoft.com/office/2006/metadata/properties" ma:root="true" ma:fieldsID="2a5567eeff43f6ab602d1a4291f21e8e" ns3:_="" ns4:_="">
    <xsd:import namespace="52433f45-79ba-412b-a78a-a00c59406571"/>
    <xsd:import namespace="01321859-9e43-4c7f-b912-1072c020e9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33f45-79ba-412b-a78a-a00c59406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21859-9e43-4c7f-b912-1072c020e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FA1A15-1C3A-4F36-A5F6-E7C9B5C75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33f45-79ba-412b-a78a-a00c59406571"/>
    <ds:schemaRef ds:uri="01321859-9e43-4c7f-b912-1072c020e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458345-A9C6-4CE3-B55E-BEF8E35A56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E974C-1B6B-4CF2-BE47-8D535129AC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459</Words>
  <Application>Microsoft Office PowerPoint</Application>
  <PresentationFormat>Grand écran</PresentationFormat>
  <Paragraphs>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« Comment démarrer une dynamique vélo dans votre école »  2019-2020</vt:lpstr>
      <vt:lpstr>Objectifs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Comment démarrer une dynamique vélo dans votre école »  2019-2020</dc:title>
  <dc:creator>Benoit Fourneau | GoodPlanet Belgium</dc:creator>
  <cp:lastModifiedBy>Benoit Fourneau | GoodPlanet Belgium</cp:lastModifiedBy>
  <cp:revision>3</cp:revision>
  <cp:lastPrinted>2020-11-12T14:38:29Z</cp:lastPrinted>
  <dcterms:created xsi:type="dcterms:W3CDTF">2020-11-12T10:30:42Z</dcterms:created>
  <dcterms:modified xsi:type="dcterms:W3CDTF">2020-11-13T08:59:12Z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0x010100BCFE4391127AC14682A646F0DA82F467</vt:lpwstr>
  </property>
</Properties>
</file>